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98. 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Sa Ning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3"/>
            <a:ext cx="9144000" cy="2647842"/>
          </a:xfrm>
        </p:spPr>
        <p:txBody>
          <a:bodyPr>
            <a:normAutofit/>
          </a:bodyPr>
          <a:lstStyle/>
          <a:p>
            <a:r>
              <a:rPr lang="en-US" sz="3600" dirty="0"/>
              <a:t>I Will Sing the Wondrous Story </a:t>
            </a:r>
          </a:p>
          <a:p>
            <a:r>
              <a:rPr lang="en-US" sz="3600" dirty="0"/>
              <a:t>Late 89:1</a:t>
            </a:r>
          </a:p>
          <a:p>
            <a:r>
              <a:rPr lang="en-US" sz="3600" dirty="0"/>
              <a:t>Francis H. Rowley, 1854-1952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Eb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than’na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kipukte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hi</a:t>
            </a: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70679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gal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ding hi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454877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98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98. A Lamdang Tangthu La Sa Ning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2018-10-11T09:55:52Z</dcterms:modified>
</cp:coreProperties>
</file>